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Bangers" panose="020B0604020202020204" charset="0"/>
      <p:regular r:id="rId21"/>
    </p:embeddedFont>
    <p:embeddedFont>
      <p:font typeface="BenchNine" panose="020B0604020202020204" charset="0"/>
      <p:regular r:id="rId22"/>
      <p:bold r:id="rId23"/>
    </p:embeddedFont>
    <p:embeddedFont>
      <p:font typeface="Bowlby One SC" panose="020B0604020202020204" charset="0"/>
      <p:regular r:id="rId24"/>
    </p:embeddedFont>
    <p:embeddedFont>
      <p:font typeface="Cuprum" panose="020B0604020202020204" charset="0"/>
      <p:regular r:id="rId25"/>
      <p:bold r:id="rId26"/>
      <p:italic r:id="rId27"/>
      <p:boldItalic r:id="rId28"/>
    </p:embeddedFont>
    <p:embeddedFont>
      <p:font typeface="Permanent Marker" panose="020B0604020202020204" charset="0"/>
      <p:regular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Roboto Medium" panose="020B0604020202020204" charset="0"/>
      <p:regular r:id="rId38"/>
      <p:bold r:id="rId39"/>
      <p:italic r:id="rId40"/>
      <p:boldItalic r:id="rId41"/>
    </p:embeddedFont>
    <p:embeddedFont>
      <p:font typeface="Sniglet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60ec1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f60ec15f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4f60ec15f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ed39d6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4ed39d6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ed39d634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4ed39d634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ed39d634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4ed39d634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ed39d63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ed39d63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f60ec15f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4f60ec15f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f60ec15f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f60ec15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f60ec15f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f60ec15f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60ec15f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f60ec15f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f60ec15fb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royosecojuniorhigh.org/apps/staff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 rotWithShape="1">
          <a:blip r:embed="rId5">
            <a:alphaModFix/>
          </a:blip>
          <a:srcRect b="27735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0" name="Google Shape;270;p37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1" name="Google Shape;27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1" name="Google Shape;281;p38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88" name="Google Shape;288;p39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4" name="Google Shape;294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9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07" name="Google Shape;307;p40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08" name="Google Shape;308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3" name="Google Shape;313;p40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14" name="Google Shape;3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40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 about a Particular google classroom?</a:t>
            </a:r>
            <a:endParaRPr sz="4800" i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66925" y="2291975"/>
            <a:ext cx="108330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Roboto"/>
                <a:ea typeface="Roboto"/>
                <a:cs typeface="Roboto"/>
                <a:sym typeface="Roboto"/>
              </a:rPr>
              <a:t>Please email that specific teacher.  Emails can be found on the Arroyo Seco Website at </a:t>
            </a:r>
            <a:r>
              <a:rPr lang="en-US" sz="4800" b="1" u="sng">
                <a:solidFill>
                  <a:schemeClr val="hlink"/>
                </a:solidFill>
                <a:hlinkClick r:id="rId3"/>
              </a:rPr>
              <a:t>https://www.arroyosecojuniorhigh.org/apps/staff/</a:t>
            </a:r>
            <a:endParaRPr sz="4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6911725" y="2310775"/>
            <a:ext cx="45480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s</a:t>
            </a:r>
            <a:r>
              <a:rPr lang="en-US" sz="3200" i="0" u="none" strike="noStrike" cap="none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c</a:t>
            </a:r>
            <a:r>
              <a:rPr lang="en-US" sz="3200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hool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2000" y="24182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8192575" y="204885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Raleway</vt:lpstr>
      <vt:lpstr>Sniglet</vt:lpstr>
      <vt:lpstr>Bowlby One SC</vt:lpstr>
      <vt:lpstr>BenchNine</vt:lpstr>
      <vt:lpstr>Arial</vt:lpstr>
      <vt:lpstr>Permanent Marker</vt:lpstr>
      <vt:lpstr>Cuprum</vt:lpstr>
      <vt:lpstr>Roboto Medium</vt:lpstr>
      <vt:lpstr>Roboto</vt:lpstr>
      <vt:lpstr>Bangers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Marshall, Jesse</dc:creator>
  <cp:lastModifiedBy>Marshall, Jesse</cp:lastModifiedBy>
  <cp:revision>1</cp:revision>
  <dcterms:modified xsi:type="dcterms:W3CDTF">2020-09-01T15:30:08Z</dcterms:modified>
</cp:coreProperties>
</file>